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2"/>
    <p:restoredTop sz="93076"/>
  </p:normalViewPr>
  <p:slideViewPr>
    <p:cSldViewPr snapToGrid="0" snapToObjects="1">
      <p:cViewPr varScale="1">
        <p:scale>
          <a:sx n="110" d="100"/>
          <a:sy n="110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17746-8473-EB44-8507-30416786914E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C01F7-B773-8444-A5AE-37F490840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0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01F7-B773-8444-A5AE-37F490840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r="4740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/>
              <a:t>False springs in a warming world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6424-44AB-DC4D-B537-911E3BDE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82F8-97B9-E44C-9A22-8710A475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do I increase the photoperiod and/or temperature?</a:t>
            </a:r>
          </a:p>
          <a:p>
            <a:r>
              <a:rPr lang="en-US" dirty="0"/>
              <a:t>Any other measurements?</a:t>
            </a:r>
          </a:p>
          <a:p>
            <a:r>
              <a:rPr lang="en-US" dirty="0"/>
              <a:t>Thoughts on secondary compounds/pH</a:t>
            </a:r>
          </a:p>
          <a:p>
            <a:r>
              <a:rPr lang="en-US" dirty="0"/>
              <a:t>Raised beds and monitor DVR next year?</a:t>
            </a:r>
          </a:p>
          <a:p>
            <a:r>
              <a:rPr lang="en-US" dirty="0" err="1"/>
              <a:t>rstan</a:t>
            </a:r>
            <a:r>
              <a:rPr lang="en-US" dirty="0"/>
              <a:t> vs </a:t>
            </a:r>
            <a:r>
              <a:rPr lang="en-US" dirty="0" err="1"/>
              <a:t>rstanarm</a:t>
            </a:r>
            <a:r>
              <a:rPr lang="en-US" dirty="0"/>
              <a:t> vs </a:t>
            </a:r>
            <a:r>
              <a:rPr lang="en-US" dirty="0" err="1"/>
              <a:t>brms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6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7CC52A-D2E4-9048-AB37-58CAED2BB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1"/>
          <a:stretch/>
        </p:blipFill>
        <p:spPr>
          <a:xfrm>
            <a:off x="7202910" y="445143"/>
            <a:ext cx="4406900" cy="2726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910DD-8376-6243-AFEA-8774A921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60" y="4107808"/>
            <a:ext cx="4216400" cy="179070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F78F5D9-488E-E643-A6E5-F436AB1F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0134" y="189365"/>
            <a:ext cx="6496884" cy="6496884"/>
          </a:xfrm>
        </p:spPr>
      </p:pic>
    </p:spTree>
    <p:extLst>
      <p:ext uri="{BB962C8B-B14F-4D97-AF65-F5344CB8AC3E}">
        <p14:creationId xmlns:p14="http://schemas.microsoft.com/office/powerpoint/2010/main" val="58335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Frost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Duration of Vegetative Risk</a:t>
            </a:r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086" y="-71619"/>
            <a:ext cx="11377914" cy="919665"/>
          </a:xfrm>
        </p:spPr>
        <p:txBody>
          <a:bodyPr/>
          <a:lstStyle/>
          <a:p>
            <a:r>
              <a:rPr lang="en-US" dirty="0"/>
              <a:t>Species differences: tolerance vs avoidance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E7107-52EB-5F43-990F-3EADC1CF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3" y="848046"/>
            <a:ext cx="6609587" cy="60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6095" y="748004"/>
            <a:ext cx="5611399" cy="5148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10 SPECIES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3 LEVELS OF CHILLING (4℃)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4 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6 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8 weeks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FALSE SPRING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40" y="860924"/>
            <a:ext cx="6887384" cy="5165537"/>
          </a:xfrm>
        </p:spPr>
      </p:pic>
    </p:spTree>
    <p:extLst>
      <p:ext uri="{BB962C8B-B14F-4D97-AF65-F5344CB8AC3E}">
        <p14:creationId xmlns:p14="http://schemas.microsoft.com/office/powerpoint/2010/main" val="311199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bad are false springs?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26" y="1541398"/>
            <a:ext cx="5885284" cy="53166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Phenology:</a:t>
            </a:r>
          </a:p>
          <a:p>
            <a:r>
              <a:rPr lang="en-US" dirty="0"/>
              <a:t>Observe budburst to </a:t>
            </a:r>
            <a:r>
              <a:rPr lang="en-US" dirty="0" err="1"/>
              <a:t>leafout</a:t>
            </a:r>
            <a:endParaRPr lang="en-US" dirty="0"/>
          </a:p>
          <a:p>
            <a:r>
              <a:rPr lang="en-US" dirty="0"/>
              <a:t>Observe </a:t>
            </a:r>
            <a:r>
              <a:rPr lang="en-US" i="1" dirty="0"/>
              <a:t>maybe </a:t>
            </a:r>
            <a:r>
              <a:rPr lang="en-US" dirty="0"/>
              <a:t>flowers?</a:t>
            </a:r>
          </a:p>
          <a:p>
            <a:r>
              <a:rPr lang="en-US" dirty="0" err="1"/>
              <a:t>Budset</a:t>
            </a:r>
            <a:r>
              <a:rPr lang="en-US" dirty="0"/>
              <a:t>, leaf color and leaf drop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Growth:</a:t>
            </a:r>
          </a:p>
          <a:p>
            <a:r>
              <a:rPr lang="en-US" dirty="0"/>
              <a:t>Height at </a:t>
            </a:r>
            <a:r>
              <a:rPr lang="en-US" dirty="0" err="1"/>
              <a:t>leafout</a:t>
            </a:r>
            <a:endParaRPr lang="en-US" dirty="0"/>
          </a:p>
          <a:p>
            <a:r>
              <a:rPr lang="en-US" dirty="0"/>
              <a:t>Height before </a:t>
            </a:r>
            <a:r>
              <a:rPr lang="en-US" dirty="0" err="1"/>
              <a:t>budset</a:t>
            </a:r>
            <a:r>
              <a:rPr lang="en-US" dirty="0"/>
              <a:t> (2 months past </a:t>
            </a:r>
            <a:r>
              <a:rPr lang="en-US" dirty="0" err="1"/>
              <a:t>leafout</a:t>
            </a:r>
            <a:r>
              <a:rPr lang="en-US" dirty="0"/>
              <a:t>)</a:t>
            </a:r>
          </a:p>
          <a:p>
            <a:r>
              <a:rPr lang="en-US" dirty="0"/>
              <a:t>Height after </a:t>
            </a:r>
            <a:r>
              <a:rPr lang="en-US" dirty="0" err="1"/>
              <a:t>budset</a:t>
            </a:r>
            <a:endParaRPr lang="en-US" dirty="0"/>
          </a:p>
          <a:p>
            <a:r>
              <a:rPr lang="en-US" dirty="0"/>
              <a:t>Chlorophyll content (same times as above minus at </a:t>
            </a:r>
            <a:r>
              <a:rPr lang="en-US" dirty="0" err="1"/>
              <a:t>leafout</a:t>
            </a:r>
            <a:r>
              <a:rPr lang="en-US" dirty="0"/>
              <a:t>)</a:t>
            </a:r>
          </a:p>
          <a:p>
            <a:r>
              <a:rPr lang="en-US" dirty="0"/>
              <a:t>Below and aboveground biomass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82055" y="1541398"/>
            <a:ext cx="41000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Potential other measurements: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/>
              <a:t>Secondary compounds or pH </a:t>
            </a:r>
            <a:r>
              <a:rPr lang="mr-IN" sz="2600" dirty="0"/>
              <a:t>–</a:t>
            </a:r>
            <a:r>
              <a:rPr lang="en-US" sz="2600" dirty="0"/>
              <a:t> herbivory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/>
              <a:t>Amino acids </a:t>
            </a:r>
            <a:r>
              <a:rPr lang="mr-IN" sz="2600" dirty="0"/>
              <a:t>–</a:t>
            </a:r>
            <a:r>
              <a:rPr lang="en-US" sz="2600" dirty="0"/>
              <a:t> proline, glutamine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5111C5-24F6-0E4E-ACB4-B0DA4AD82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558" y="152371"/>
            <a:ext cx="6705629" cy="6705629"/>
          </a:xfrm>
        </p:spPr>
      </p:pic>
    </p:spTree>
    <p:extLst>
      <p:ext uri="{BB962C8B-B14F-4D97-AF65-F5344CB8AC3E}">
        <p14:creationId xmlns:p14="http://schemas.microsoft.com/office/powerpoint/2010/main" val="373408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0C02-B7F6-8943-858E-8B7DF478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DVR by Day of BB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23647-0396-BC48-AF66-08D1BFE57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3297" y="331050"/>
            <a:ext cx="6463890" cy="6463890"/>
          </a:xfrm>
        </p:spPr>
      </p:pic>
    </p:spTree>
    <p:extLst>
      <p:ext uri="{BB962C8B-B14F-4D97-AF65-F5344CB8AC3E}">
        <p14:creationId xmlns:p14="http://schemas.microsoft.com/office/powerpoint/2010/main" val="152051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6E06-C5E3-C54C-BCDA-7C4390E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4" y="302064"/>
            <a:ext cx="8648700" cy="1011730"/>
          </a:xfrm>
        </p:spPr>
        <p:txBody>
          <a:bodyPr/>
          <a:lstStyle/>
          <a:p>
            <a:r>
              <a:rPr lang="en-US" dirty="0"/>
              <a:t>Height and </a:t>
            </a:r>
            <a:r>
              <a:rPr lang="en-US" dirty="0" err="1"/>
              <a:t>Chl</a:t>
            </a:r>
            <a:r>
              <a:rPr lang="en-US" dirty="0"/>
              <a:t>: 60 days after </a:t>
            </a:r>
            <a:r>
              <a:rPr lang="en-US" dirty="0" err="1"/>
              <a:t>leafout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2353B-C88A-2842-8492-517F3AEF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348" y="1597572"/>
            <a:ext cx="9360961" cy="4855779"/>
          </a:xfrm>
        </p:spPr>
      </p:pic>
    </p:spTree>
    <p:extLst>
      <p:ext uri="{BB962C8B-B14F-4D97-AF65-F5344CB8AC3E}">
        <p14:creationId xmlns:p14="http://schemas.microsoft.com/office/powerpoint/2010/main" val="377063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776D3-8F0C-E643-A432-E50D614E3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390318" cy="639031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62D439-7CA0-AB49-90F3-77E5649E91C0}"/>
              </a:ext>
            </a:extLst>
          </p:cNvPr>
          <p:cNvSpPr/>
          <p:nvPr/>
        </p:nvSpPr>
        <p:spPr>
          <a:xfrm>
            <a:off x="4834759" y="1671145"/>
            <a:ext cx="1502979" cy="2060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211C8-8F20-A84F-A2E6-0CD95057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0511"/>
            <a:ext cx="6390318" cy="63903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1BA662-29D9-6845-A85D-D165D243E75B}"/>
              </a:ext>
            </a:extLst>
          </p:cNvPr>
          <p:cNvSpPr/>
          <p:nvPr/>
        </p:nvSpPr>
        <p:spPr>
          <a:xfrm>
            <a:off x="8910159" y="788276"/>
            <a:ext cx="1684269" cy="3783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157</Words>
  <Application>Microsoft Macintosh PowerPoint</Application>
  <PresentationFormat>Widescreen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Mangal</vt:lpstr>
      <vt:lpstr>Office Theme</vt:lpstr>
      <vt:lpstr>False springs in a warming world</vt:lpstr>
      <vt:lpstr>Frost tolerance </vt:lpstr>
      <vt:lpstr>Species differences: tolerance vs avoidance</vt:lpstr>
      <vt:lpstr>PowerPoint Presentation</vt:lpstr>
      <vt:lpstr>How bad are false springs?</vt:lpstr>
      <vt:lpstr>PowerPoint Presentation</vt:lpstr>
      <vt:lpstr>DVR by Day of BB</vt:lpstr>
      <vt:lpstr>Height and Chl: 60 days after leafout</vt:lpstr>
      <vt:lpstr>PowerPoint Presentation</vt:lpstr>
      <vt:lpstr>Questions: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Microsoft Office User</cp:lastModifiedBy>
  <cp:revision>19</cp:revision>
  <dcterms:created xsi:type="dcterms:W3CDTF">2019-04-03T01:25:02Z</dcterms:created>
  <dcterms:modified xsi:type="dcterms:W3CDTF">2019-04-03T17:00:59Z</dcterms:modified>
</cp:coreProperties>
</file>